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3"/>
  </p:notesMasterIdLst>
  <p:sldIdLst>
    <p:sldId id="256" r:id="rId2"/>
    <p:sldId id="286" r:id="rId3"/>
    <p:sldId id="267" r:id="rId4"/>
    <p:sldId id="275" r:id="rId5"/>
    <p:sldId id="268" r:id="rId6"/>
    <p:sldId id="283" r:id="rId7"/>
    <p:sldId id="287" r:id="rId8"/>
    <p:sldId id="276" r:id="rId9"/>
    <p:sldId id="269" r:id="rId10"/>
    <p:sldId id="277" r:id="rId11"/>
    <p:sldId id="270" r:id="rId12"/>
    <p:sldId id="284" r:id="rId13"/>
    <p:sldId id="278" r:id="rId14"/>
    <p:sldId id="282" r:id="rId15"/>
    <p:sldId id="273" r:id="rId16"/>
    <p:sldId id="271" r:id="rId17"/>
    <p:sldId id="285" r:id="rId18"/>
    <p:sldId id="279" r:id="rId19"/>
    <p:sldId id="272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4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1926-0591-D644-9036-E805FB77054E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4DFD-43D9-064C-913C-FB49B606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www.mindmeister.com</a:t>
            </a:r>
            <a:r>
              <a:rPr lang="en-US" dirty="0" smtClean="0"/>
              <a:t>/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 Everywhere- http://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Exit Ticket- http://</a:t>
            </a:r>
            <a:r>
              <a:rPr lang="en-US" dirty="0" err="1" smtClean="0"/>
              <a:t>exitticket.org</a:t>
            </a:r>
            <a:r>
              <a:rPr lang="en-US" dirty="0" smtClean="0"/>
              <a:t>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7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Stop Watch-</a:t>
            </a:r>
            <a:r>
              <a:rPr lang="en-US" baseline="0" dirty="0" smtClean="0"/>
              <a:t>  http://</a:t>
            </a:r>
            <a:r>
              <a:rPr lang="en-US" baseline="0" dirty="0" err="1" smtClean="0"/>
              <a:t>www.online-stopwatch.com</a:t>
            </a:r>
            <a:r>
              <a:rPr lang="en-US" baseline="0" smtClean="0"/>
              <a:t>/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StoryJumper</a:t>
            </a:r>
            <a:r>
              <a:rPr lang="en-US" dirty="0" smtClean="0"/>
              <a:t>- http://</a:t>
            </a:r>
            <a:r>
              <a:rPr lang="en-US" dirty="0" err="1" smtClean="0"/>
              <a:t>www.storyjumper.com</a:t>
            </a:r>
            <a:r>
              <a:rPr lang="en-US" dirty="0" smtClean="0"/>
              <a:t>/ </a:t>
            </a:r>
          </a:p>
          <a:p>
            <a:endParaRPr lang="en-US" dirty="0" smtClean="0"/>
          </a:p>
          <a:p>
            <a:r>
              <a:rPr lang="en-US" dirty="0" smtClean="0"/>
              <a:t>Cartoon Strips- </a:t>
            </a:r>
            <a:r>
              <a:rPr lang="en-US" dirty="0" err="1" smtClean="0"/>
              <a:t>Toon</a:t>
            </a:r>
            <a:r>
              <a:rPr lang="en-US" dirty="0" smtClean="0"/>
              <a:t> Doo http://</a:t>
            </a:r>
            <a:r>
              <a:rPr lang="en-US" dirty="0" err="1" smtClean="0"/>
              <a:t>www.toondoo.com</a:t>
            </a:r>
            <a:r>
              <a:rPr lang="en-US" dirty="0" smtClean="0"/>
              <a:t>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7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Meme Generator-</a:t>
            </a:r>
            <a:r>
              <a:rPr lang="en-US" baseline="0" dirty="0" smtClean="0"/>
              <a:t> IMG Flip https://</a:t>
            </a:r>
            <a:r>
              <a:rPr lang="en-US" baseline="0" dirty="0" err="1" smtClean="0"/>
              <a:t>imgflip.com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memegenerator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Storyboard That- http://</a:t>
            </a:r>
            <a:r>
              <a:rPr lang="en-US" baseline="0" dirty="0" err="1" smtClean="0"/>
              <a:t>www.storyboardthat.com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Meme Generator-</a:t>
            </a:r>
            <a:r>
              <a:rPr lang="en-US" baseline="0" dirty="0" smtClean="0"/>
              <a:t> IMG Flip https://</a:t>
            </a:r>
            <a:r>
              <a:rPr lang="en-US" baseline="0" dirty="0" err="1" smtClean="0"/>
              <a:t>imgflip.com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memegenerator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Storyboard That- http://</a:t>
            </a:r>
            <a:r>
              <a:rPr lang="en-US" baseline="0" dirty="0" err="1" smtClean="0"/>
              <a:t>www.storyboardthat.com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Board-  https://</a:t>
            </a:r>
            <a:r>
              <a:rPr lang="en-US" dirty="0" err="1" smtClean="0"/>
              <a:t>daretodifferentiate.wikispaces.com</a:t>
            </a:r>
            <a:r>
              <a:rPr lang="en-US" dirty="0" smtClean="0"/>
              <a:t>/</a:t>
            </a:r>
            <a:r>
              <a:rPr lang="en-US" dirty="0" err="1" smtClean="0"/>
              <a:t>Choice+Boards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Tech Choice Boards-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chirc.weebly.com</a:t>
            </a:r>
            <a:r>
              <a:rPr lang="en-US" baseline="0" dirty="0" smtClean="0"/>
              <a:t>/technology-choice-</a:t>
            </a:r>
            <a:r>
              <a:rPr lang="en-US" baseline="0" dirty="0" err="1" smtClean="0"/>
              <a:t>boards.html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Voki</a:t>
            </a:r>
            <a:r>
              <a:rPr lang="en-US" dirty="0" smtClean="0"/>
              <a:t>- http://</a:t>
            </a:r>
            <a:r>
              <a:rPr lang="en-US" dirty="0" err="1" smtClean="0"/>
              <a:t>www.voki.com</a:t>
            </a:r>
            <a:r>
              <a:rPr lang="en-US" dirty="0" smtClean="0"/>
              <a:t>/ </a:t>
            </a:r>
          </a:p>
          <a:p>
            <a:endParaRPr lang="en-US" dirty="0" smtClean="0"/>
          </a:p>
          <a:p>
            <a:r>
              <a:rPr lang="en-US" dirty="0" smtClean="0"/>
              <a:t>Word Cloud- http://</a:t>
            </a:r>
            <a:r>
              <a:rPr lang="en-US" dirty="0" err="1" smtClean="0"/>
              <a:t>www.abcya.com</a:t>
            </a:r>
            <a:r>
              <a:rPr lang="en-US" dirty="0" smtClean="0"/>
              <a:t>/</a:t>
            </a:r>
            <a:r>
              <a:rPr lang="en-US" dirty="0" err="1" smtClean="0"/>
              <a:t>word_clouds.htm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Wordle</a:t>
            </a:r>
            <a:r>
              <a:rPr lang="en-US" dirty="0" smtClean="0"/>
              <a:t>- http://</a:t>
            </a:r>
            <a:r>
              <a:rPr lang="en-US" dirty="0" err="1" smtClean="0"/>
              <a:t>www.wordle.net</a:t>
            </a:r>
            <a:r>
              <a:rPr lang="en-US" dirty="0" smtClean="0"/>
              <a:t>/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Fakebook</a:t>
            </a:r>
            <a:r>
              <a:rPr lang="en-US" dirty="0" smtClean="0"/>
              <a:t>- http://</a:t>
            </a:r>
            <a:r>
              <a:rPr lang="en-US" dirty="0" err="1" smtClean="0"/>
              <a:t>www.classtools.net</a:t>
            </a:r>
            <a:r>
              <a:rPr lang="en-US" dirty="0" smtClean="0"/>
              <a:t>/FB/home-page </a:t>
            </a:r>
          </a:p>
          <a:p>
            <a:endParaRPr lang="en-US" dirty="0" smtClean="0"/>
          </a:p>
          <a:p>
            <a:r>
              <a:rPr lang="en-US" dirty="0" smtClean="0"/>
              <a:t>Text</a:t>
            </a:r>
            <a:r>
              <a:rPr lang="en-US" baseline="0" dirty="0" smtClean="0"/>
              <a:t> Message-  iPhone- http://</a:t>
            </a:r>
            <a:r>
              <a:rPr lang="en-US" baseline="0" dirty="0" err="1" smtClean="0"/>
              <a:t>www.fakephonetext.com</a:t>
            </a:r>
            <a:r>
              <a:rPr lang="en-US" baseline="0" dirty="0" smtClean="0"/>
              <a:t>/ and http://</a:t>
            </a:r>
            <a:r>
              <a:rPr lang="en-US" baseline="0" dirty="0" err="1" smtClean="0"/>
              <a:t>www.fakeiphonetext.com</a:t>
            </a:r>
            <a:r>
              <a:rPr lang="en-US" baseline="0" dirty="0" smtClean="0"/>
              <a:t>/</a:t>
            </a:r>
          </a:p>
          <a:p>
            <a:r>
              <a:rPr lang="en-US" baseline="0" dirty="0" smtClean="0"/>
              <a:t>		    Android- http://</a:t>
            </a:r>
            <a:r>
              <a:rPr lang="en-US" baseline="0" dirty="0" err="1" smtClean="0"/>
              <a:t>fakeandroidtext.com</a:t>
            </a:r>
            <a:r>
              <a:rPr lang="en-US" baseline="0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0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Pyramid</a:t>
            </a:r>
            <a:r>
              <a:rPr lang="en-US" baseline="0" dirty="0" smtClean="0"/>
              <a:t> of Web 2.0 Tools for Blooms- </a:t>
            </a:r>
            <a:r>
              <a:rPr lang="en-US" dirty="0" smtClean="0"/>
              <a:t>http://</a:t>
            </a:r>
            <a:r>
              <a:rPr lang="en-US" dirty="0" err="1" smtClean="0"/>
              <a:t>www.casdonline.org</a:t>
            </a:r>
            <a:r>
              <a:rPr lang="en-US" dirty="0" smtClean="0"/>
              <a:t>/education/components/scrapbook/</a:t>
            </a:r>
            <a:r>
              <a:rPr lang="en-US" dirty="0" err="1" smtClean="0"/>
              <a:t>default.php?sectionid</a:t>
            </a:r>
            <a:r>
              <a:rPr lang="en-US" dirty="0" smtClean="0"/>
              <a:t>=2365&amp;/#revised  </a:t>
            </a:r>
            <a:r>
              <a:rPr lang="en-US" b="1" dirty="0" smtClean="0">
                <a:solidFill>
                  <a:srgbClr val="FF0000"/>
                </a:solidFill>
              </a:rPr>
              <a:t>(scroll all the way to the bottom of the page for links)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0" dirty="0" smtClean="0">
                <a:solidFill>
                  <a:srgbClr val="FF0000"/>
                </a:solidFill>
              </a:rPr>
              <a:t>Higher Order Thinking </a:t>
            </a:r>
            <a:r>
              <a:rPr lang="en-US" b="0" dirty="0" err="1" smtClean="0">
                <a:solidFill>
                  <a:srgbClr val="FF0000"/>
                </a:solidFill>
              </a:rPr>
              <a:t>Skils</a:t>
            </a:r>
            <a:r>
              <a:rPr lang="en-US" b="0" dirty="0" smtClean="0">
                <a:solidFill>
                  <a:srgbClr val="FF0000"/>
                </a:solidFill>
              </a:rPr>
              <a:t>- http://www.robeson.k12.nc.us/domain/4057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2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Quizlet</a:t>
            </a:r>
            <a:r>
              <a:rPr lang="en-US" dirty="0" smtClean="0"/>
              <a:t>-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quizlet.com</a:t>
            </a:r>
            <a:r>
              <a:rPr lang="en-US" baseline="0" dirty="0" smtClean="0"/>
              <a:t>/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Plikers</a:t>
            </a:r>
            <a:r>
              <a:rPr lang="en-US" baseline="0" dirty="0" smtClean="0"/>
              <a:t>- https://</a:t>
            </a:r>
            <a:r>
              <a:rPr lang="en-US" baseline="0" dirty="0" err="1" smtClean="0"/>
              <a:t>www.plickers.com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4DFD-43D9-064C-913C-FB49B6060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E8E7B68-4C26-DC42-A955-2CB334AD1C83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36C647C-9AFF-EE43-A5D7-C55A02B4B8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retodifferentiate.wikispaces.com/Choice+Boards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i.com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://www.abcya.com/word_clouds.htm" TargetMode="External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FB/home-page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://www.fakephonetext.com/" TargetMode="Externa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mbersburg.k12.pa.us/education/components/scrapbook/default.php?sectionid=2365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s://www.plickers.com/" TargetMode="Externa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xitticket.org/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://www.polleverywhere.com/" TargetMode="Externa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doo.com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www.storyjumper.com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yboardthat.com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751709"/>
            <a:ext cx="7583488" cy="1679575"/>
          </a:xfrm>
        </p:spPr>
        <p:txBody>
          <a:bodyPr/>
          <a:lstStyle/>
          <a:p>
            <a:r>
              <a:rPr lang="en-US" sz="11500" dirty="0" smtClean="0"/>
              <a:t>Tech Tools for TEM 4.0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043771"/>
            <a:ext cx="7583487" cy="17526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Kimberly Scott</a:t>
            </a:r>
          </a:p>
          <a:p>
            <a:r>
              <a:rPr lang="en-US" sz="3600" b="1" i="1" dirty="0" smtClean="0"/>
              <a:t>Technology Training Specialist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11965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69" y="0"/>
            <a:ext cx="8001000" cy="1143000"/>
          </a:xfrm>
        </p:spPr>
        <p:txBody>
          <a:bodyPr/>
          <a:lstStyle/>
          <a:p>
            <a:r>
              <a:rPr lang="en-US" dirty="0" smtClean="0"/>
              <a:t>Choice Boards</a:t>
            </a:r>
            <a:endParaRPr lang="en-US" dirty="0"/>
          </a:p>
        </p:txBody>
      </p:sp>
      <p:pic>
        <p:nvPicPr>
          <p:cNvPr id="8" name="Content Placeholder 7" descr="Choice Board.jpe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2" b="-8992"/>
          <a:stretch>
            <a:fillRect/>
          </a:stretch>
        </p:blipFill>
        <p:spPr>
          <a:xfrm>
            <a:off x="0" y="1336134"/>
            <a:ext cx="5692487" cy="5278557"/>
          </a:xfrm>
        </p:spPr>
      </p:pic>
      <p:pic>
        <p:nvPicPr>
          <p:cNvPr id="9" name="Content Placeholder 8" descr="technology choice board.jpeg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9" r="-39469"/>
          <a:stretch>
            <a:fillRect/>
          </a:stretch>
        </p:blipFill>
        <p:spPr>
          <a:xfrm>
            <a:off x="4740988" y="1782521"/>
            <a:ext cx="5249924" cy="4832170"/>
          </a:xfrm>
        </p:spPr>
      </p:pic>
      <p:sp>
        <p:nvSpPr>
          <p:cNvPr id="10" name="Cloud Callout 9"/>
          <p:cNvSpPr/>
          <p:nvPr/>
        </p:nvSpPr>
        <p:spPr>
          <a:xfrm>
            <a:off x="6713160" y="66313"/>
            <a:ext cx="2430840" cy="1269822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T3 Challenging Work</a:t>
            </a:r>
          </a:p>
        </p:txBody>
      </p:sp>
    </p:spTree>
    <p:extLst>
      <p:ext uri="{BB962C8B-B14F-4D97-AF65-F5344CB8AC3E}">
        <p14:creationId xmlns:p14="http://schemas.microsoft.com/office/powerpoint/2010/main" val="116884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4</a:t>
            </a:r>
            <a:br>
              <a:rPr lang="en-US" dirty="0" smtClean="0"/>
            </a:br>
            <a:r>
              <a:rPr lang="en-US" dirty="0" smtClean="0"/>
              <a:t> Engagement Strategies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691" y="159307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err="1" smtClean="0"/>
              <a:t>Voki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94960" y="159307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Word Cloud</a:t>
            </a:r>
            <a:endParaRPr lang="en-US" sz="4000" b="1" dirty="0"/>
          </a:p>
        </p:txBody>
      </p:sp>
      <p:sp>
        <p:nvSpPr>
          <p:cNvPr id="5" name="Cloud Callout 4"/>
          <p:cNvSpPr/>
          <p:nvPr/>
        </p:nvSpPr>
        <p:spPr>
          <a:xfrm>
            <a:off x="3149600" y="51124"/>
            <a:ext cx="2414195" cy="1417638"/>
          </a:xfrm>
          <a:prstGeom prst="cloudCallout">
            <a:avLst>
              <a:gd name="adj1" fmla="val 28147"/>
              <a:gd name="adj2" fmla="val 9042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T4 </a:t>
            </a:r>
            <a:r>
              <a:rPr lang="en-US" sz="1700" b="1" dirty="0" smtClean="0"/>
              <a:t>Engage-</a:t>
            </a:r>
            <a:r>
              <a:rPr lang="en-US" sz="1700" b="1" dirty="0" err="1" smtClean="0"/>
              <a:t>ment</a:t>
            </a:r>
            <a:r>
              <a:rPr lang="en-US" sz="1700" b="1" dirty="0" smtClean="0"/>
              <a:t> </a:t>
            </a:r>
            <a:r>
              <a:rPr lang="en-US" sz="1700" b="1" dirty="0"/>
              <a:t>Strategies</a:t>
            </a:r>
          </a:p>
        </p:txBody>
      </p:sp>
      <p:pic>
        <p:nvPicPr>
          <p:cNvPr id="3" name="Content Placeholder 2" descr="Screen Shot 2014-09-24 at 10.57.56 AM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2" r="-11922"/>
          <a:stretch>
            <a:fillRect/>
          </a:stretch>
        </p:blipFill>
        <p:spPr>
          <a:xfrm>
            <a:off x="114691" y="1294342"/>
            <a:ext cx="4118641" cy="5254024"/>
          </a:xfrm>
        </p:spPr>
      </p:pic>
      <p:pic>
        <p:nvPicPr>
          <p:cNvPr id="8" name="Content Placeholder 7" descr="Screen Shot 2014-09-24 at 1.05.34 PM.png">
            <a:hlinkClick r:id="rId5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r="16175"/>
          <a:stretch>
            <a:fillRect/>
          </a:stretch>
        </p:blipFill>
        <p:spPr>
          <a:xfrm>
            <a:off x="5136091" y="1294342"/>
            <a:ext cx="3529584" cy="5072591"/>
          </a:xfrm>
        </p:spPr>
      </p:pic>
    </p:spTree>
    <p:extLst>
      <p:ext uri="{BB962C8B-B14F-4D97-AF65-F5344CB8AC3E}">
        <p14:creationId xmlns:p14="http://schemas.microsoft.com/office/powerpoint/2010/main" val="256754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04764" y="159307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err="1" smtClean="0"/>
              <a:t>Fakebook</a:t>
            </a:r>
            <a:endParaRPr lang="en-US" sz="4000" b="1" dirty="0"/>
          </a:p>
        </p:txBody>
      </p:sp>
      <p:pic>
        <p:nvPicPr>
          <p:cNvPr id="11" name="Content Placeholder 10" descr="Screen Shot 2014-09-23 at 3.27.46 PM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10" r="-20510"/>
          <a:stretch>
            <a:fillRect/>
          </a:stretch>
        </p:blipFill>
        <p:spPr>
          <a:xfrm>
            <a:off x="-709252" y="1007232"/>
            <a:ext cx="5152004" cy="539301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94960" y="159307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Text Messages</a:t>
            </a:r>
            <a:endParaRPr lang="en-US" sz="4000" b="1" dirty="0"/>
          </a:p>
        </p:txBody>
      </p:sp>
      <p:pic>
        <p:nvPicPr>
          <p:cNvPr id="12" name="Content Placeholder 11" descr="Screen Shot 2014-09-23 at 3.26.43 PM.png">
            <a:hlinkClick r:id="rId5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96" r="-31296"/>
          <a:stretch>
            <a:fillRect/>
          </a:stretch>
        </p:blipFill>
        <p:spPr>
          <a:xfrm>
            <a:off x="4040138" y="1155348"/>
            <a:ext cx="6136194" cy="5393018"/>
          </a:xfrm>
        </p:spPr>
      </p:pic>
      <p:sp>
        <p:nvSpPr>
          <p:cNvPr id="5" name="Cloud Callout 4"/>
          <p:cNvSpPr/>
          <p:nvPr/>
        </p:nvSpPr>
        <p:spPr>
          <a:xfrm>
            <a:off x="3644276" y="51124"/>
            <a:ext cx="1919519" cy="1417638"/>
          </a:xfrm>
          <a:prstGeom prst="cloudCallout">
            <a:avLst>
              <a:gd name="adj1" fmla="val 28147"/>
              <a:gd name="adj2" fmla="val 9042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T4 </a:t>
            </a:r>
            <a:r>
              <a:rPr lang="en-US" sz="1700" b="1" dirty="0" smtClean="0"/>
              <a:t>Engage-</a:t>
            </a:r>
            <a:r>
              <a:rPr lang="en-US" sz="1700" b="1" dirty="0" err="1" smtClean="0"/>
              <a:t>ment</a:t>
            </a:r>
            <a:r>
              <a:rPr lang="en-US" sz="1700" b="1" dirty="0" smtClean="0"/>
              <a:t> </a:t>
            </a:r>
            <a:r>
              <a:rPr lang="en-US" sz="1700" b="1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418467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5 </a:t>
            </a:r>
            <a:br>
              <a:rPr lang="en-US" dirty="0" smtClean="0"/>
            </a:br>
            <a:r>
              <a:rPr lang="en-US" dirty="0" smtClean="0"/>
              <a:t>Higher Level Thinking Skills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4196" y="-92205"/>
            <a:ext cx="9144000" cy="1143000"/>
          </a:xfrm>
        </p:spPr>
        <p:txBody>
          <a:bodyPr/>
          <a:lstStyle/>
          <a:p>
            <a:r>
              <a:rPr lang="en-US" sz="5000" dirty="0" smtClean="0"/>
              <a:t>A Pyramid of Resources!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8523" y="1417637"/>
            <a:ext cx="2965477" cy="618024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Bloom's Technology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" r="-188"/>
          <a:stretch/>
        </p:blipFill>
        <p:spPr>
          <a:xfrm>
            <a:off x="296898" y="1550576"/>
            <a:ext cx="8659480" cy="5242277"/>
          </a:xfrm>
        </p:spPr>
      </p:pic>
      <p:sp>
        <p:nvSpPr>
          <p:cNvPr id="6" name="Cloud Callout 5"/>
          <p:cNvSpPr/>
          <p:nvPr/>
        </p:nvSpPr>
        <p:spPr>
          <a:xfrm>
            <a:off x="7306953" y="16495"/>
            <a:ext cx="1837047" cy="1896982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/>
              </a:rPr>
              <a:t>T5 Higher Level Thinking Skills</a:t>
            </a:r>
          </a:p>
        </p:txBody>
      </p:sp>
    </p:spTree>
    <p:extLst>
      <p:ext uri="{BB962C8B-B14F-4D97-AF65-F5344CB8AC3E}">
        <p14:creationId xmlns:p14="http://schemas.microsoft.com/office/powerpoint/2010/main" val="176197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6</a:t>
            </a:r>
            <a:br>
              <a:rPr lang="en-US" dirty="0" smtClean="0"/>
            </a:br>
            <a:r>
              <a:rPr lang="en-US" dirty="0" smtClean="0"/>
              <a:t> Checks for Understanding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70505" y="3509695"/>
            <a:ext cx="3749040" cy="639762"/>
          </a:xfrm>
        </p:spPr>
        <p:txBody>
          <a:bodyPr/>
          <a:lstStyle/>
          <a:p>
            <a:r>
              <a:rPr lang="en-US" sz="4000" b="1" dirty="0" err="1" smtClean="0"/>
              <a:t>Plikers</a:t>
            </a:r>
            <a:endParaRPr lang="en-US" sz="4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2155871" y="62236"/>
            <a:ext cx="4679857" cy="639762"/>
          </a:xfrm>
        </p:spPr>
        <p:txBody>
          <a:bodyPr/>
          <a:lstStyle/>
          <a:p>
            <a:r>
              <a:rPr lang="en-US" sz="4000" b="1" dirty="0" err="1" smtClean="0"/>
              <a:t>Quizlet</a:t>
            </a:r>
            <a:endParaRPr lang="en-US" sz="4000" b="1" dirty="0"/>
          </a:p>
        </p:txBody>
      </p:sp>
      <p:pic>
        <p:nvPicPr>
          <p:cNvPr id="3" name="Picture 2" descr="Screen Shot 2014-09-24 at 11.54.25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0" y="905088"/>
            <a:ext cx="8502354" cy="2604607"/>
          </a:xfrm>
          <a:prstGeom prst="rect">
            <a:avLst/>
          </a:prstGeom>
        </p:spPr>
      </p:pic>
      <p:pic>
        <p:nvPicPr>
          <p:cNvPr id="7" name="Picture 6" descr="Screen Shot 2014-09-24 at 11.56.39 AM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0" y="4198595"/>
            <a:ext cx="8593389" cy="265940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6267815" y="0"/>
            <a:ext cx="2876185" cy="1473200"/>
          </a:xfrm>
          <a:prstGeom prst="cloudCallout">
            <a:avLst>
              <a:gd name="adj1" fmla="val -35552"/>
              <a:gd name="adj2" fmla="val 995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T6 Checks for </a:t>
            </a:r>
            <a:r>
              <a:rPr lang="en-US" b="1" dirty="0" smtClean="0"/>
              <a:t>Understanding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454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68149" y="180769"/>
            <a:ext cx="3749040" cy="639762"/>
          </a:xfrm>
        </p:spPr>
        <p:txBody>
          <a:bodyPr/>
          <a:lstStyle/>
          <a:p>
            <a:r>
              <a:rPr lang="en-US" sz="4000" b="1" dirty="0" smtClean="0"/>
              <a:t>Exit Ticket</a:t>
            </a:r>
            <a:endParaRPr lang="en-US" sz="4000" b="1" dirty="0"/>
          </a:p>
        </p:txBody>
      </p:sp>
      <p:pic>
        <p:nvPicPr>
          <p:cNvPr id="10" name="Content Placeholder 9" descr="Screen Shot 2014-09-23 at 3.19.33 PM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2579"/>
          <a:stretch>
            <a:fillRect/>
          </a:stretch>
        </p:blipFill>
        <p:spPr>
          <a:xfrm>
            <a:off x="5287708" y="2062943"/>
            <a:ext cx="3529584" cy="371633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268229" y="180769"/>
            <a:ext cx="4679857" cy="639762"/>
          </a:xfrm>
        </p:spPr>
        <p:txBody>
          <a:bodyPr/>
          <a:lstStyle/>
          <a:p>
            <a:r>
              <a:rPr lang="en-US" sz="4000" b="1" dirty="0" smtClean="0"/>
              <a:t>Poll Everywhere</a:t>
            </a:r>
            <a:endParaRPr lang="en-US" sz="4000" b="1" dirty="0"/>
          </a:p>
        </p:txBody>
      </p:sp>
      <p:pic>
        <p:nvPicPr>
          <p:cNvPr id="11" name="Content Placeholder 10" descr="Screen Shot 2014-09-23 at 3.21.15 PM.png">
            <a:hlinkClick r:id="rId5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19" b="-36419"/>
          <a:stretch>
            <a:fillRect/>
          </a:stretch>
        </p:blipFill>
        <p:spPr>
          <a:xfrm>
            <a:off x="268229" y="1626894"/>
            <a:ext cx="4958024" cy="4399819"/>
          </a:xfrm>
        </p:spPr>
      </p:pic>
      <p:sp>
        <p:nvSpPr>
          <p:cNvPr id="4" name="Cloud Callout 3"/>
          <p:cNvSpPr/>
          <p:nvPr/>
        </p:nvSpPr>
        <p:spPr>
          <a:xfrm>
            <a:off x="6267815" y="737518"/>
            <a:ext cx="2876185" cy="1325425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T6 Checks for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50966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7</a:t>
            </a:r>
            <a:br>
              <a:rPr lang="en-US" dirty="0" smtClean="0"/>
            </a:br>
            <a:r>
              <a:rPr lang="en-US" dirty="0" smtClean="0"/>
              <a:t> Instructional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follow along with this presentation go to…..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0" y="2235161"/>
            <a:ext cx="8805016" cy="1780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 err="1" smtClean="0"/>
              <a:t>thescottspot.weebly.com</a:t>
            </a:r>
            <a:r>
              <a:rPr lang="en-US" sz="3800" b="1" dirty="0" smtClean="0"/>
              <a:t>/resources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147282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01000" cy="1143000"/>
          </a:xfrm>
        </p:spPr>
        <p:txBody>
          <a:bodyPr/>
          <a:lstStyle/>
          <a:p>
            <a:r>
              <a:rPr lang="en-US" dirty="0" smtClean="0"/>
              <a:t>Online Stop Watch</a:t>
            </a:r>
            <a:endParaRPr lang="en-US" dirty="0"/>
          </a:p>
        </p:txBody>
      </p:sp>
      <p:pic>
        <p:nvPicPr>
          <p:cNvPr id="4" name="Content Placeholder 3" descr="Screen Shot 2014-09-23 at 3.23.21 P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2257"/>
          <a:stretch>
            <a:fillRect/>
          </a:stretch>
        </p:blipFill>
        <p:spPr/>
      </p:pic>
      <p:sp>
        <p:nvSpPr>
          <p:cNvPr id="5" name="Cloud Callout 4"/>
          <p:cNvSpPr/>
          <p:nvPr/>
        </p:nvSpPr>
        <p:spPr>
          <a:xfrm>
            <a:off x="6812125" y="0"/>
            <a:ext cx="2331875" cy="2094927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T7 Instructional Time</a:t>
            </a:r>
          </a:p>
        </p:txBody>
      </p:sp>
    </p:spTree>
    <p:extLst>
      <p:ext uri="{BB962C8B-B14F-4D97-AF65-F5344CB8AC3E}">
        <p14:creationId xmlns:p14="http://schemas.microsoft.com/office/powerpoint/2010/main" val="82519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7" y="89647"/>
            <a:ext cx="8725458" cy="1143000"/>
          </a:xfrm>
        </p:spPr>
        <p:txBody>
          <a:bodyPr/>
          <a:lstStyle/>
          <a:p>
            <a:r>
              <a:rPr lang="en-US" sz="5400" u="sng" dirty="0" smtClean="0"/>
              <a:t>Contact Information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51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Kimberly Scott</a:t>
            </a:r>
          </a:p>
          <a:p>
            <a:pPr marL="0" indent="0" algn="ctr">
              <a:buNone/>
            </a:pPr>
            <a:r>
              <a:rPr lang="en-US" sz="4800" b="1" dirty="0" smtClean="0"/>
              <a:t>Technology Training Specialist</a:t>
            </a:r>
          </a:p>
          <a:p>
            <a:pPr marL="0" indent="0" algn="ctr">
              <a:buNone/>
            </a:pPr>
            <a:r>
              <a:rPr lang="en-US" sz="4800" b="1" dirty="0" smtClean="0"/>
              <a:t>scottks@scsk12.org</a:t>
            </a:r>
            <a:r>
              <a:rPr lang="en-US" sz="4800" b="1" dirty="0"/>
              <a:t> </a:t>
            </a:r>
            <a:endParaRPr lang="en-US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901-416-4217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151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7188"/>
            <a:ext cx="8939884" cy="1682496"/>
          </a:xfrm>
        </p:spPr>
        <p:txBody>
          <a:bodyPr/>
          <a:lstStyle/>
          <a:p>
            <a:r>
              <a:rPr lang="en-US" dirty="0" smtClean="0"/>
              <a:t>Teach 1</a:t>
            </a:r>
            <a:br>
              <a:rPr lang="en-US" dirty="0" smtClean="0"/>
            </a:br>
            <a:r>
              <a:rPr lang="en-US" dirty="0" smtClean="0"/>
              <a:t> Objective Driven Lessons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23 at 2.01.19 P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 b="1605"/>
          <a:stretch>
            <a:fillRect/>
          </a:stretch>
        </p:blipFill>
        <p:spPr>
          <a:xfrm>
            <a:off x="0" y="830997"/>
            <a:ext cx="9144000" cy="6027004"/>
          </a:xfrm>
        </p:spPr>
      </p:pic>
      <p:sp>
        <p:nvSpPr>
          <p:cNvPr id="5" name="TextBox 4"/>
          <p:cNvSpPr txBox="1"/>
          <p:nvPr/>
        </p:nvSpPr>
        <p:spPr>
          <a:xfrm>
            <a:off x="2424656" y="0"/>
            <a:ext cx="410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FF"/>
                </a:solidFill>
              </a:rPr>
              <a:t>Mindmeister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92528" y="14469"/>
            <a:ext cx="2051472" cy="1354657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T1 Objective Driven Lessons</a:t>
            </a:r>
          </a:p>
        </p:txBody>
      </p:sp>
    </p:spTree>
    <p:extLst>
      <p:ext uri="{BB962C8B-B14F-4D97-AF65-F5344CB8AC3E}">
        <p14:creationId xmlns:p14="http://schemas.microsoft.com/office/powerpoint/2010/main" val="51007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2</a:t>
            </a:r>
            <a:br>
              <a:rPr lang="en-US" dirty="0" smtClean="0"/>
            </a:br>
            <a:r>
              <a:rPr lang="en-US" dirty="0" smtClean="0"/>
              <a:t> Explain Content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69758" y="3386214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Cartoon Strips</a:t>
            </a:r>
            <a:endParaRPr lang="en-US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7534" y="116816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Story Jumper</a:t>
            </a:r>
            <a:endParaRPr lang="en-US" sz="4000" b="1" dirty="0"/>
          </a:p>
        </p:txBody>
      </p:sp>
      <p:sp>
        <p:nvSpPr>
          <p:cNvPr id="12" name="Cloud Callout 11"/>
          <p:cNvSpPr/>
          <p:nvPr/>
        </p:nvSpPr>
        <p:spPr>
          <a:xfrm>
            <a:off x="7191493" y="0"/>
            <a:ext cx="1905940" cy="1088702"/>
          </a:xfrm>
          <a:prstGeom prst="cloudCallout">
            <a:avLst>
              <a:gd name="adj1" fmla="val 24168"/>
              <a:gd name="adj2" fmla="val 107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 Explain Content</a:t>
            </a:r>
          </a:p>
        </p:txBody>
      </p:sp>
      <p:pic>
        <p:nvPicPr>
          <p:cNvPr id="3" name="Content Placeholder 2" descr="Screen Shot 2014-09-24 at 11.05.20 AM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1" b="-6951"/>
          <a:stretch>
            <a:fillRect/>
          </a:stretch>
        </p:blipFill>
        <p:spPr>
          <a:xfrm>
            <a:off x="919457" y="4021296"/>
            <a:ext cx="6785018" cy="2836704"/>
          </a:xfrm>
        </p:spPr>
      </p:pic>
      <p:pic>
        <p:nvPicPr>
          <p:cNvPr id="8" name="Content Placeholder 7" descr="Screen Shot 2014-09-24 at 11.14.03 AM.png">
            <a:hlinkClick r:id="rId5"/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117" b="-87117"/>
          <a:stretch>
            <a:fillRect/>
          </a:stretch>
        </p:blipFill>
        <p:spPr>
          <a:xfrm>
            <a:off x="750911" y="-1110571"/>
            <a:ext cx="6953564" cy="6425732"/>
          </a:xfrm>
        </p:spPr>
      </p:pic>
    </p:spTree>
    <p:extLst>
      <p:ext uri="{BB962C8B-B14F-4D97-AF65-F5344CB8AC3E}">
        <p14:creationId xmlns:p14="http://schemas.microsoft.com/office/powerpoint/2010/main" val="162746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5705" y="234461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Storyboards</a:t>
            </a:r>
            <a:endParaRPr lang="en-US" sz="4000" b="1" dirty="0"/>
          </a:p>
        </p:txBody>
      </p:sp>
      <p:pic>
        <p:nvPicPr>
          <p:cNvPr id="11" name="Content Placeholder 10" descr="Screen Shot 2014-09-23 at 2.12.03 PM.png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59" b="-35959"/>
          <a:stretch>
            <a:fillRect/>
          </a:stretch>
        </p:blipFill>
        <p:spPr>
          <a:xfrm>
            <a:off x="619777" y="522081"/>
            <a:ext cx="7752045" cy="6589919"/>
          </a:xfrm>
        </p:spPr>
      </p:pic>
      <p:sp>
        <p:nvSpPr>
          <p:cNvPr id="12" name="Cloud Callout 11"/>
          <p:cNvSpPr/>
          <p:nvPr/>
        </p:nvSpPr>
        <p:spPr>
          <a:xfrm>
            <a:off x="7191493" y="0"/>
            <a:ext cx="1905940" cy="1088702"/>
          </a:xfrm>
          <a:prstGeom prst="cloudCallout">
            <a:avLst>
              <a:gd name="adj1" fmla="val 24168"/>
              <a:gd name="adj2" fmla="val 107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 Explain Content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7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57957" y="0"/>
            <a:ext cx="3749040" cy="63976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Memes</a:t>
            </a:r>
            <a:endParaRPr lang="en-US" sz="4000" b="1" dirty="0"/>
          </a:p>
        </p:txBody>
      </p:sp>
      <p:sp>
        <p:nvSpPr>
          <p:cNvPr id="12" name="Cloud Callout 11"/>
          <p:cNvSpPr/>
          <p:nvPr/>
        </p:nvSpPr>
        <p:spPr>
          <a:xfrm>
            <a:off x="7191493" y="0"/>
            <a:ext cx="1905940" cy="1088702"/>
          </a:xfrm>
          <a:prstGeom prst="cloudCallout">
            <a:avLst>
              <a:gd name="adj1" fmla="val 24168"/>
              <a:gd name="adj2" fmla="val 107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T2 Explain Content</a:t>
            </a:r>
          </a:p>
        </p:txBody>
      </p:sp>
      <p:pic>
        <p:nvPicPr>
          <p:cNvPr id="3" name="Picture 2" descr="photo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97" y="1088702"/>
            <a:ext cx="3886200" cy="3110764"/>
          </a:xfrm>
          <a:prstGeom prst="rect">
            <a:avLst/>
          </a:prstGeom>
        </p:spPr>
      </p:pic>
      <p:pic>
        <p:nvPicPr>
          <p:cNvPr id="6" name="Picture 5" descr="photo 2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088702"/>
            <a:ext cx="3014134" cy="3110764"/>
          </a:xfrm>
          <a:prstGeom prst="rect">
            <a:avLst/>
          </a:prstGeom>
        </p:spPr>
      </p:pic>
      <p:pic>
        <p:nvPicPr>
          <p:cNvPr id="8" name="Picture 7" descr="photo 5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4199466"/>
            <a:ext cx="6019800" cy="26585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3</a:t>
            </a:r>
            <a:br>
              <a:rPr lang="en-US" dirty="0" smtClean="0"/>
            </a:br>
            <a:r>
              <a:rPr lang="en-US" dirty="0" smtClean="0"/>
              <a:t> Challenging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2510</TotalTime>
  <Words>393</Words>
  <Application>Microsoft Macintosh PowerPoint</Application>
  <PresentationFormat>On-screen Show (4:3)</PresentationFormat>
  <Paragraphs>87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Summer</vt:lpstr>
      <vt:lpstr>Tech Tools for TEM 4.0</vt:lpstr>
      <vt:lpstr>To follow along with this presentation go to…..</vt:lpstr>
      <vt:lpstr>Teach 1  Objective Driven Lessons</vt:lpstr>
      <vt:lpstr>PowerPoint Presentation</vt:lpstr>
      <vt:lpstr>Teach 2  Explain Content</vt:lpstr>
      <vt:lpstr>PowerPoint Presentation</vt:lpstr>
      <vt:lpstr>PowerPoint Presentation</vt:lpstr>
      <vt:lpstr>PowerPoint Presentation</vt:lpstr>
      <vt:lpstr>Teach 3  Challenging Work</vt:lpstr>
      <vt:lpstr>Choice Boards</vt:lpstr>
      <vt:lpstr>Teach 4  Engagement Strategies</vt:lpstr>
      <vt:lpstr>PowerPoint Presentation</vt:lpstr>
      <vt:lpstr>PowerPoint Presentation</vt:lpstr>
      <vt:lpstr>Teach 5  Higher Level Thinking Skills</vt:lpstr>
      <vt:lpstr>A Pyramid of Resources!</vt:lpstr>
      <vt:lpstr>Teach 6  Checks for Understanding</vt:lpstr>
      <vt:lpstr>PowerPoint Presentation</vt:lpstr>
      <vt:lpstr>PowerPoint Presentation</vt:lpstr>
      <vt:lpstr>Teach 7  Instructional Time</vt:lpstr>
      <vt:lpstr>Online Stop Watch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Tools for TEM 4.0</dc:title>
  <dc:creator>Kim Scott</dc:creator>
  <cp:lastModifiedBy>KIMBERLY SCOTT</cp:lastModifiedBy>
  <cp:revision>50</cp:revision>
  <cp:lastPrinted>2014-09-23T20:38:44Z</cp:lastPrinted>
  <dcterms:created xsi:type="dcterms:W3CDTF">2014-09-16T02:05:31Z</dcterms:created>
  <dcterms:modified xsi:type="dcterms:W3CDTF">2015-02-03T16:29:04Z</dcterms:modified>
</cp:coreProperties>
</file>